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Default Extension="gif" ContentType="image/gif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72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81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830C5-39F4-4F4A-B6ED-49E8D5AF90BE}" type="datetimeFigureOut">
              <a:rPr lang="en-US" smtClean="0"/>
              <a:pPr/>
              <a:t>3/20/11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17215-AE1C-4715-B01E-F3A1839E3E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830C5-39F4-4F4A-B6ED-49E8D5AF90BE}" type="datetimeFigureOut">
              <a:rPr lang="en-US" smtClean="0"/>
              <a:pPr/>
              <a:t>3/20/11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17215-AE1C-4715-B01E-F3A1839E3E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830C5-39F4-4F4A-B6ED-49E8D5AF90BE}" type="datetimeFigureOut">
              <a:rPr lang="en-US" smtClean="0"/>
              <a:pPr/>
              <a:t>3/20/11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17215-AE1C-4715-B01E-F3A1839E3E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830C5-39F4-4F4A-B6ED-49E8D5AF90BE}" type="datetimeFigureOut">
              <a:rPr lang="en-US" smtClean="0"/>
              <a:pPr/>
              <a:t>3/20/11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17215-AE1C-4715-B01E-F3A1839E3E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830C5-39F4-4F4A-B6ED-49E8D5AF90BE}" type="datetimeFigureOut">
              <a:rPr lang="en-US" smtClean="0"/>
              <a:pPr/>
              <a:t>3/20/11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17215-AE1C-4715-B01E-F3A1839E3E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830C5-39F4-4F4A-B6ED-49E8D5AF90BE}" type="datetimeFigureOut">
              <a:rPr lang="en-US" smtClean="0"/>
              <a:pPr/>
              <a:t>3/20/11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17215-AE1C-4715-B01E-F3A1839E3E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830C5-39F4-4F4A-B6ED-49E8D5AF90BE}" type="datetimeFigureOut">
              <a:rPr lang="en-US" smtClean="0"/>
              <a:pPr/>
              <a:t>3/20/11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17215-AE1C-4715-B01E-F3A1839E3E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830C5-39F4-4F4A-B6ED-49E8D5AF90BE}" type="datetimeFigureOut">
              <a:rPr lang="en-US" smtClean="0"/>
              <a:pPr/>
              <a:t>3/20/11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17215-AE1C-4715-B01E-F3A1839E3E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830C5-39F4-4F4A-B6ED-49E8D5AF90BE}" type="datetimeFigureOut">
              <a:rPr lang="en-US" smtClean="0"/>
              <a:pPr/>
              <a:t>3/20/11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17215-AE1C-4715-B01E-F3A1839E3E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830C5-39F4-4F4A-B6ED-49E8D5AF90BE}" type="datetimeFigureOut">
              <a:rPr lang="en-US" smtClean="0"/>
              <a:pPr/>
              <a:t>3/20/11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17215-AE1C-4715-B01E-F3A1839E3E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830C5-39F4-4F4A-B6ED-49E8D5AF90BE}" type="datetimeFigureOut">
              <a:rPr lang="en-US" smtClean="0"/>
              <a:pPr/>
              <a:t>3/20/11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17215-AE1C-4715-B01E-F3A1839E3E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0830C5-39F4-4F4A-B6ED-49E8D5AF90BE}" type="datetimeFigureOut">
              <a:rPr lang="en-US" smtClean="0"/>
              <a:pPr/>
              <a:t>3/20/11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117215-AE1C-4715-B01E-F3A1839E3EC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gif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19600" y="228601"/>
            <a:ext cx="4343400" cy="3240176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2133600"/>
            <a:ext cx="4301251" cy="29437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8" name="Rectangle 7"/>
          <p:cNvSpPr/>
          <p:nvPr/>
        </p:nvSpPr>
        <p:spPr>
          <a:xfrm>
            <a:off x="228600" y="5562600"/>
            <a:ext cx="4572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err="1" smtClean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  <a:cs typeface="Arial" pitchFamily="34" charset="0"/>
              </a:rPr>
              <a:t>HandReach's</a:t>
            </a:r>
            <a:r>
              <a:rPr lang="en-US" sz="1600" b="1" dirty="0" smtClean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  <a:cs typeface="Arial" pitchFamily="34" charset="0"/>
              </a:rPr>
              <a:t> mission</a:t>
            </a: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  <a:cs typeface="Arial" pitchFamily="34" charset="0"/>
              </a:rPr>
              <a:t> is to make sure that best practices in pediatric burn and amputee care </a:t>
            </a:r>
          </a:p>
          <a:p>
            <a:pPr algn="ctr"/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  <a:cs typeface="Arial" pitchFamily="34" charset="0"/>
              </a:rPr>
              <a:t>and rehabilitation are available around the world, </a:t>
            </a:r>
          </a:p>
          <a:p>
            <a:pPr algn="ctr"/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  <a:cs typeface="Arial" pitchFamily="34" charset="0"/>
              </a:rPr>
              <a:t>where they are needed most.</a:t>
            </a:r>
            <a:endParaRPr lang="en-US" sz="1600" dirty="0">
              <a:solidFill>
                <a:schemeClr val="tx2">
                  <a:lumMod val="75000"/>
                </a:schemeClr>
              </a:solidFill>
              <a:latin typeface="Gill Sans MT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5105400" y="5608766"/>
            <a:ext cx="40386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effectLst/>
                <a:latin typeface="Gill Sans MT" pitchFamily="34" charset="0"/>
                <a:cs typeface="Arial" charset="0"/>
              </a:rPr>
              <a:t>Contact</a:t>
            </a:r>
            <a:r>
              <a:rPr kumimoji="0" lang="en-US" sz="1600" i="0" u="none" strike="noStrike" cap="none" normalizeH="0" baseline="0" dirty="0" smtClean="0">
                <a:ln>
                  <a:noFill/>
                </a:ln>
                <a:effectLst/>
                <a:latin typeface="Gill Sans MT" pitchFamily="34" charset="0"/>
                <a:cs typeface="Arial" charset="0"/>
              </a:rPr>
              <a:t>:  Prof.  </a:t>
            </a:r>
            <a:r>
              <a:rPr kumimoji="0" lang="en-US" sz="1600" i="0" u="none" strike="noStrike" cap="none" normalizeH="0" baseline="0" dirty="0" err="1" smtClean="0">
                <a:ln>
                  <a:noFill/>
                </a:ln>
                <a:effectLst/>
                <a:latin typeface="Gill Sans MT" pitchFamily="34" charset="0"/>
                <a:cs typeface="Arial" charset="0"/>
              </a:rPr>
              <a:t>Brecken</a:t>
            </a:r>
            <a:r>
              <a:rPr kumimoji="0" lang="en-US" sz="1600" i="0" u="none" strike="noStrike" cap="none" normalizeH="0" baseline="0" dirty="0" smtClean="0">
                <a:ln>
                  <a:noFill/>
                </a:ln>
                <a:effectLst/>
                <a:latin typeface="Gill Sans MT" pitchFamily="34" charset="0"/>
                <a:cs typeface="Arial" charset="0"/>
              </a:rPr>
              <a:t> Chinn</a:t>
            </a:r>
            <a:r>
              <a:rPr kumimoji="0" lang="en-US" sz="1600" i="0" u="none" strike="noStrike" cap="none" normalizeH="0" dirty="0" smtClean="0">
                <a:ln>
                  <a:noFill/>
                </a:ln>
                <a:effectLst/>
                <a:latin typeface="Gill Sans MT" pitchFamily="34" charset="0"/>
                <a:cs typeface="Arial" charset="0"/>
              </a:rPr>
              <a:t> Swartz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1600" baseline="0" dirty="0" smtClean="0">
                <a:latin typeface="Gill Sans MT" pitchFamily="34" charset="0"/>
                <a:cs typeface="Arial" charset="0"/>
              </a:rPr>
              <a:t>bchinnswartz@curry.edu</a:t>
            </a:r>
            <a:endParaRPr kumimoji="0" lang="en-US" sz="1600" i="0" u="none" strike="noStrike" cap="none" normalizeH="0" baseline="0" dirty="0" smtClean="0">
              <a:ln>
                <a:noFill/>
              </a:ln>
              <a:effectLst/>
              <a:latin typeface="Gill Sans MT" pitchFamily="34" charset="0"/>
              <a:cs typeface="Arial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effectLst/>
                <a:latin typeface="Gill Sans MT" pitchFamily="34" charset="0"/>
                <a:cs typeface="Arial" charset="0"/>
              </a:rPr>
              <a:t>202-213-9267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 </a:t>
            </a:r>
            <a:r>
              <a:rPr kumimoji="0" lang="en-US" sz="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105400" y="3733800"/>
            <a:ext cx="40386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i="1" dirty="0" smtClean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  <a:cs typeface="AngsanaUPC" pitchFamily="18" charset="-34"/>
              </a:rPr>
              <a:t>Join the </a:t>
            </a:r>
            <a:r>
              <a:rPr lang="en-US" sz="2000" b="1" i="1" dirty="0" err="1" smtClean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  <a:cs typeface="AngsanaUPC" pitchFamily="18" charset="-34"/>
              </a:rPr>
              <a:t>HandReach</a:t>
            </a:r>
            <a:r>
              <a:rPr lang="en-US" sz="2000" b="1" i="1" dirty="0" smtClean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  <a:cs typeface="AngsanaUPC" pitchFamily="18" charset="-34"/>
              </a:rPr>
              <a:t> </a:t>
            </a:r>
            <a:r>
              <a:rPr lang="en-US" sz="2000" b="1" i="1" dirty="0" err="1" smtClean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  <a:cs typeface="AngsanaUPC" pitchFamily="18" charset="-34"/>
              </a:rPr>
              <a:t>BeatBrigade</a:t>
            </a:r>
            <a:r>
              <a:rPr lang="en-US" sz="2000" b="1" i="1" dirty="0" smtClean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  <a:cs typeface="AngsanaUPC" pitchFamily="18" charset="-34"/>
              </a:rPr>
              <a:t>!</a:t>
            </a:r>
          </a:p>
          <a:p>
            <a:endParaRPr lang="en-US" sz="1600" i="1" dirty="0" smtClean="0">
              <a:solidFill>
                <a:schemeClr val="tx2">
                  <a:lumMod val="75000"/>
                </a:schemeClr>
              </a:solidFill>
              <a:latin typeface="Gill Sans MT" pitchFamily="34" charset="0"/>
              <a:cs typeface="AngsanaUPC" pitchFamily="18" charset="-34"/>
            </a:endParaRPr>
          </a:p>
          <a:p>
            <a:r>
              <a:rPr lang="en-US" sz="1600" i="1" dirty="0" smtClean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  <a:cs typeface="AngsanaUPC" pitchFamily="18" charset="-34"/>
              </a:rPr>
              <a:t>Learn to provide therapeutic drum circles for trauma survivors in Massachusetts and abroad.</a:t>
            </a:r>
          </a:p>
          <a:p>
            <a:endParaRPr lang="en-US" sz="1600" i="1" dirty="0" smtClean="0">
              <a:solidFill>
                <a:schemeClr val="tx2">
                  <a:lumMod val="75000"/>
                </a:schemeClr>
              </a:solidFill>
              <a:latin typeface="Gill Sans MT" pitchFamily="34" charset="0"/>
              <a:cs typeface="AngsanaUPC" pitchFamily="18" charset="-34"/>
            </a:endParaRPr>
          </a:p>
          <a:p>
            <a:r>
              <a:rPr lang="en-US" sz="1600" i="1" dirty="0" smtClean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  <a:cs typeface="AngsanaUPC" pitchFamily="18" charset="-34"/>
              </a:rPr>
              <a:t>Training sessions held Tuesday evenings in Boston– </a:t>
            </a:r>
          </a:p>
          <a:p>
            <a:r>
              <a:rPr lang="en-US" sz="1600" i="1" dirty="0" smtClean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  <a:cs typeface="AngsanaUPC" pitchFamily="18" charset="-34"/>
              </a:rPr>
              <a:t>a shuttle will depart from the Curry Student Center at 6:30pm and return at 9:30pm.  </a:t>
            </a:r>
            <a:endParaRPr lang="en-US" sz="1600" i="1" dirty="0">
              <a:solidFill>
                <a:sysClr val="windowText" lastClr="000000"/>
              </a:solidFill>
              <a:latin typeface="Gill Sans MT" pitchFamily="34" charset="0"/>
              <a:cs typeface="AngsanaUPC" pitchFamily="18" charset="-34"/>
            </a:endParaRPr>
          </a:p>
        </p:txBody>
      </p:sp>
      <p:pic>
        <p:nvPicPr>
          <p:cNvPr id="9" name="Picture 8" descr="handreach.Logo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8600" y="381000"/>
            <a:ext cx="4038600" cy="110438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96</TotalTime>
  <Words>92</Words>
  <Application>Microsoft Macintosh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Hand Reach</dc:title>
  <dc:creator>Owner</dc:creator>
  <cp:lastModifiedBy>Jeanne Harran</cp:lastModifiedBy>
  <cp:revision>16</cp:revision>
  <dcterms:created xsi:type="dcterms:W3CDTF">2011-03-20T18:45:14Z</dcterms:created>
  <dcterms:modified xsi:type="dcterms:W3CDTF">2011-03-20T18:45:55Z</dcterms:modified>
</cp:coreProperties>
</file>